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2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377440"/>
            <a:ext cx="12191695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0972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बैटरी और इन्वर्टर दुकान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01168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4361EE"/>
                </a:solidFill>
              </a:defRPr>
            </a:pPr>
            <a:r>
              <a:t>इन्वेंटरी मैनेजमेंट सॉफ्टवेयर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926080"/>
            <a:ext cx="12191695" cy="27432"/>
          </a:xfrm>
          <a:prstGeom prst="rect">
            <a:avLst/>
          </a:prstGeom>
          <a:solidFill>
            <a:srgbClr val="4444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32004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</a:defRPr>
            </a:pPr>
            <a:r>
              <a:t>पूर्ण उपयोग गाइड - कैसे उपयोग करें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9728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डैशबोर्ड और विश्लेषण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65760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उत्पाद और इन्वेंटरी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1792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बिक्री और चालान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778240" y="393192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778240" y="3977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खरीदी प्रबंधन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9728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ग्राहक और आपूर्तिकर्ता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65760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65760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भुगतान ट्रैकिंग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1792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21792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सेवा प्रबंधन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778240" y="4434840"/>
            <a:ext cx="2286000" cy="365760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778240" y="44805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6D6A0"/>
                </a:solidFill>
              </a:defRPr>
            </a:pPr>
            <a:r>
              <a:t>रिपोर्ट और बैकअप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57607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88899"/>
                </a:solidFill>
              </a:defRPr>
            </a:pPr>
            <a:r>
              <a:t>डिफ़ॉल्ट लॉगिन: admin / admin123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08  Cash Memo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Quick Cash Sale Receipts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What is a Cash Memo?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554480"/>
            <a:ext cx="5303520" cy="12801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1645920"/>
            <a:ext cx="49377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1A1A2E"/>
                </a:solidFill>
              </a:defRPr>
            </a:pPr>
            <a:r>
              <a:t>A Cash Memo is a quick receipt for cash sales - simpler than a full invoice. No registered customer required. Ideal for walk-in cash purchases. Memo number auto-generated (CM00001).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Cash Memo vs Invoice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0" y="1554480"/>
            <a:ext cx="5029200" cy="21945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361EE"/>
                </a:solidFill>
              </a:defRPr>
            </a:pPr>
            <a:r>
              <a:t>कैश मेमो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Invoice (Sales)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Quick cash receipt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69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tax invoice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customer required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69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required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GST/Tax details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69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GST, HSN, Tax breakup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Prefix: CM00001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Prefix: INV00001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24612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No credit option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69680" y="324612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Cash or Credit sale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30175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Cash Memo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33832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Go to Cash Memo in sidebar -&gt; Click [+ New Cash Memo]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Customer Name &amp; Mobile (optional - for walk-in)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items: Product, Description, Qty, Price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Payment Method (default: Cash)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Notes if needed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Cash Memo] -&gt; View &amp; Print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09  Payments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Record, Edit, View &amp; Print Receipts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Record a Payment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Payments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[Record Payment] button (top right)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Payment Type: Customer (Receipt) or Supplier (Payment)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Customer/Supplier (dropdown shows balance)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Amount, Date, Payment Method (Cash/UPI/Bank/Cheque)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Reference No (Cheque No, UPI Transaction ID)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Notes if needed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 Payment] -&gt; Balance auto-updates!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Payment Actions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6583680" y="16459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0" y="16824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16824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payment details with shop header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583680" y="21031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75120" y="21396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Edit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0" y="21396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Modify amount, date, method - reverses &amp; re-applies balance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583680" y="2560320"/>
            <a:ext cx="1097280" cy="34747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75120" y="2596896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Print Receipt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0" y="2596896"/>
            <a:ext cx="33832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Clean printable receipt with amount in words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What Happens on Payment?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29768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Customer/Supplier balance DECREASES by amount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Oldest unpaid sales get paid first (FIFO)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Sales payment_status auto-updates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Receipt number auto-generated (PAY00001)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All changes are transactional (safe)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338328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Receipt Includes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749039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name, address, GSTIN, phone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Receipt number &amp; date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Received from / Paid to details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Amount in numbers AND words (Indian format)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Payment method &amp; reference number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Authorized signature line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Print-friendly (opens in new tab)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10  Service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Repair, Maintenance &amp; AMC Tracking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Service Record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Service Management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New Service]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Customer, Product (optional), Service Type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Complaint Description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Service Date, Technician Name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Warranty Status (In/Out of Warranty / AMC)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Number auto-generated (SRV00001)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Service Types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Repair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552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9552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Maintenance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3268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3268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Installation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698480" y="1600200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698480" y="1636776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AMC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5836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836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Water Refill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9552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9552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Warranty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326880" y="1984248"/>
            <a:ext cx="1188720" cy="301752"/>
          </a:xfrm>
          <a:prstGeom prst="roundRect">
            <a:avLst/>
          </a:prstGeom>
          <a:solidFill>
            <a:srgbClr val="E8E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26880" y="2020824"/>
            <a:ext cx="1188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361EE"/>
                </a:solidFill>
              </a:defRPr>
            </a:pPr>
            <a:r>
              <a:t>Other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36576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Service Status Workflow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31520" y="4069080"/>
            <a:ext cx="1554480" cy="365760"/>
          </a:xfrm>
          <a:prstGeom prst="roundRect">
            <a:avLst/>
          </a:prstGeom>
          <a:solidFill>
            <a:srgbClr val="6C757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Received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0428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423160" y="4069080"/>
            <a:ext cx="1554480" cy="365760"/>
          </a:xfrm>
          <a:prstGeom prst="roundRect">
            <a:avLst/>
          </a:prstGeom>
          <a:solidFill>
            <a:srgbClr val="118A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42316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Diagnosing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9592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114800" y="4069080"/>
            <a:ext cx="1554480" cy="365760"/>
          </a:xfrm>
          <a:prstGeom prst="round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11480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In Progress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8756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806440" y="4069080"/>
            <a:ext cx="155448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80644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Ready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7920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498080" y="4069080"/>
            <a:ext cx="1554480" cy="365760"/>
          </a:xfrm>
          <a:prstGeom prst="round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49808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Delivered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70848" y="4114800"/>
            <a:ext cx="109728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</a:defRPr>
            </a:pPr>
            <a:r>
              <a:t>&gt;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189720" y="4069080"/>
            <a:ext cx="155448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189720" y="40873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</a:defRPr>
            </a:pPr>
            <a:r>
              <a:t>Cancelled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8640" y="466344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Charges &amp; Billing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1520" y="5029200"/>
            <a:ext cx="5029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Service Charge - Labor/repair charges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Parts Charge - Cost of replacement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Total Charge = Service +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Paid Amount - Track service payments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11  Reminders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Never Miss Important Dates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Reminder Types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59105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Warranty Expiry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159105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Alert before product warranty expires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192024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195681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 Due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195681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payment deadline approaching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28600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232257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Service Due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3200" y="232257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Scheduled service/maintenance date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265176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4400" y="268833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Water Refill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268833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Battery water refill reminder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301752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4400" y="305409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AMC Renewal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43200" y="305409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Annual Maintenance Contract renewal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3383280"/>
            <a:ext cx="4754880" cy="3200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3419856"/>
            <a:ext cx="182880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Custom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3419856"/>
            <a:ext cx="2560320" cy="246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Any custom reminder you create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 Reminder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Reminders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Add Reminder]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Reminder Type from dropdown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Link to a Sale, Service, or Customer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Title &amp; Description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Reminder Date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Appears in dashboard if within 7 days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38404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Dashboard Integration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4206240"/>
            <a:ext cx="10972800" cy="1097280"/>
          </a:xfrm>
          <a:prstGeom prst="roundRect">
            <a:avLst/>
          </a:prstGeom>
          <a:solidFill>
            <a:srgbClr val="E8F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4251960"/>
            <a:ext cx="105156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Upcoming Reminders count shown in dashboard stat card (next 7 days)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Notification bell shows combined count of low stock + upcoming reminders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Mark reminders as Completed when done - they stop showing in alerts</a:t>
            </a:r>
          </a:p>
          <a:p>
            <a:pPr>
              <a:spcAft>
                <a:spcPts val="500"/>
              </a:spcAft>
              <a:defRPr sz="1200">
                <a:solidFill>
                  <a:srgbClr val="1A5A2A"/>
                </a:solidFill>
              </a:defRPr>
            </a:pPr>
            <a:r>
              <a:t>•  Reminders can be linked to specific sales, services, or customers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12  Reports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Business Analytics &amp; Export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Available Reports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5910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Sales Report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6080" y="15910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invoices with totals, tax, status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0116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20482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Purchase Report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20482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purchases with supplier details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4688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25054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 Report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6080" y="25054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All payments - customer &amp; supplier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29260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9626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Stock Report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29626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Current stock levels with values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17920" y="15544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55080" y="15910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Customer Report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80" y="15910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Customer list with outstanding balances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17920" y="20116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355080" y="20482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Supplier Report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12480" y="20482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Supplier list with pending payments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17920" y="24688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355080" y="25054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Service Report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12480" y="25054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Service records with status &amp; charges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217920" y="2926080"/>
            <a:ext cx="5120640" cy="402336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355080" y="2962656"/>
            <a:ext cx="20116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Tax Report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412480" y="2962656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GST/Tax collection summary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Generate Reports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" y="393192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Reports in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Report Type from tabs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Date Range (From / To) - defaults to current month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[Generate] - Data loads in table below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View totals at bottom of each report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date filters to compare periods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Date Range Filtering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00800" y="393192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83680" y="3977639"/>
            <a:ext cx="466344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Default: Current month (1st to today)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Custom: Select any From/To date range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for: Monthly closing, quarterly review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Tip: Generate reports before backups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13  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Configure Your Software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Shop Information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Name - Appears on all invoices &amp; receipts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Address - Full address with city, state, pincode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Phone &amp; Email - Contact details on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GSTIN - Your GST number on tax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Currency Symbol - Default: Rs. (changeable)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Shop Logo - Upload logo for invoices &amp; receipts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Invoice Terms - Terms &amp; conditions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Number Prefixes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82880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Invoice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12480" y="1645920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INV -&gt; INV00001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883664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Purchase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80" y="1883664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PUR -&gt; PUR00001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121408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Payment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12480" y="2121408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 -&gt; PAY00001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359152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12480" y="2359152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CUS -&gt; CUS00001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596896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Supplier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12480" y="2596896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SUP -&gt; SUP00001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2834640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Service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80" y="2834640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SRV -&gt; SRV00001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072384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Memo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12480" y="3072384"/>
            <a:ext cx="27432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CM -&gt; CM00001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Users &amp; Roles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39319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Admin - Full access to all modules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Staff - Dashboard, Customers, Products, Sales, Payments, Services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Accountant - Dashboard, Sales, Payments, Reports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Create users with username, email, password, role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Users can change their own password &amp; profile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35661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Database Backup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0" y="39319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Settings -&gt; Backup tab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[Create Backup] - Downloads .sql file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Includes all data: products, sales, purchases, etc.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Store backups safely - your data safety net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Recommended: Weekly backups minimum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Tips &amp; Best Practices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Work Smarter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Data Entry Tips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global search bar (top) to find products &amp; invoices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Product prices auto-fill from selling/purchase price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[Full] button in sales to auto-fill paid amount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Use Tab key to move between form fields quickly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All forms have CSRF protection - don't navigate away while submitting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Dates default to today - change only for back-dated entries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Security Best Practices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368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Change default admin password immediately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Create separate user accounts for each staff member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Assign minimum required role (Staff/Accountant)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display_errors to 0 in production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Enable HTTPS on production servers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Regular database backups - use built-in tool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Keep PHP and MySQL updated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474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Common Workflows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840480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77056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Complete Sale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3877056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Add Customer -&gt; Create Sale -&gt; Set Paid -&gt; Generate Invoice -&gt; Print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4224528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261104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Complete Purchase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4261104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Add Supplier -&gt; Create Purchase -&gt; Stock updates -&gt; Record Payment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608576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645152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Payment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0" y="4645152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Record Payment -&gt; Select Customer -&gt; Amount -&gt; Save -&gt; Print Receipt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992624"/>
            <a:ext cx="5029200" cy="329184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5029200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Service Tracking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6000" y="5029200"/>
            <a:ext cx="32918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66"/>
                </a:solidFill>
              </a:defRPr>
            </a:pPr>
            <a:r>
              <a:t>Create Service -&gt; Update Status -&gt; Add Charges -&gt; Deliver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474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Troubleshooting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38404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Blank page / 500 error -&gt; Check PHP version (7.4+), error logs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DB connection failed -&gt; Verify credentials in config/database.php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Uploads not working -&gt; Check directory permissions (755)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CSRF token errors -&gt; Clear browser cookies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Invoice not printing -&gt; Check popup blocker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2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194560"/>
            <a:ext cx="12191695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188720"/>
            <a:ext cx="100584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धन्यवाद!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3774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4361EE"/>
                </a:solidFill>
              </a:defRPr>
            </a:pPr>
            <a:r>
              <a:t>Battery &amp; Inverter Shop Inventory Software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017520"/>
            <a:ext cx="12191695" cy="27432"/>
          </a:xfrm>
          <a:prstGeom prst="rect">
            <a:avLst/>
          </a:prstGeom>
          <a:solidFill>
            <a:srgbClr val="4444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3291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</a:defRPr>
            </a:pPr>
            <a:r>
              <a:t>आप दुकान चलाने के लिए तैयार हैं!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86000" y="3931920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377440" y="3968496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Dashboard for daily overview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286000" y="4370832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2377440" y="4407408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Customers &amp; Suppliers management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286000" y="4809744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377440" y="484632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Products with auto stock tracking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286000" y="5248656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377440" y="528523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Sales invoices with tax calculation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286000" y="5687568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377440" y="5724144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Purchase recording with stock updates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3931920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92240" y="3968496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Payments with printable receipts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0" y="4370832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92240" y="4407408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Service &amp; repair tracking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0" y="4809744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92240" y="484632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Reminders for warranties &amp; dues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0" y="5248656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92240" y="528523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Reports for business insights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0" y="5687568"/>
            <a:ext cx="3840480" cy="347472"/>
          </a:xfrm>
          <a:prstGeom prst="roundRect">
            <a:avLst/>
          </a:prstGeom>
          <a:solidFill>
            <a:srgbClr val="2A2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92240" y="5724144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6D6A0"/>
                </a:solidFill>
              </a:defRPr>
            </a:pPr>
            <a:r>
              <a:t>OK  Settings for full customization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4400" y="59436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88899"/>
                </a:solidFill>
              </a:defRPr>
            </a:pPr>
            <a:r>
              <a:t>Default Login: admin / admin123  |  Remember to change password after first login!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विषय सूची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आप क्या सीखेंगे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28016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32588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30759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शुरुआत करना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3280" y="13258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इंस्टॉलेशन, लॉगिन, पहली सेटअप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71907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176479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174650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Dashboard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3280" y="176479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अवलोकन, चार्ट, आँकड़े, अलर्ट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157984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2203704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185416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ग्राहक प्रबंधन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83280" y="2203704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जोड़ें, संपादित करें, देखें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2596896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2642616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2624328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आपूर्तिकर्ता प्रबंधन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83280" y="2642616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जोड़ें, संपादित करें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035808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3081528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3063240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उत्पाद और इन्वेंटरी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83280" y="3081528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उत्पाद, श्रेणियां, ब्रांड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347472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352044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350215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बिक्री और चालान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83280" y="35204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चालान बनाएं, संपादित, देखें, प्रिंट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91363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0080" y="395935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97280" y="394106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खरीदी प्रबंधन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83280" y="395935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दर्ज करें, संपादित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309360" y="128016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00800" y="132588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0" y="130759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कैश मेमो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44000" y="13258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बनाएं और प्रिंट करें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309360" y="1719072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0" y="1764792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09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58000" y="174650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Payments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44000" y="1764792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दर्ज करें, संपादित, देखें, रसीद प्रिंट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309360" y="2157984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400800" y="2203704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58000" y="2185416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सेवा प्रबंधन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44000" y="2203704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मरम्मत, रक्षण, AMC ट्रैकिंग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309360" y="2596896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400800" y="2642616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858000" y="2624328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रिमाइंडर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144000" y="2642616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वारंटी, भुगतान, सेवा ड्यू अलर्ट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09360" y="3035808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400800" y="3081528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58000" y="3063240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Reports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144000" y="3081528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बिक्री, खरीदी, भुगतान, स्टॉक रिपोर्ट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309360" y="3474720"/>
            <a:ext cx="5394960" cy="384048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6400800" y="352044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361EE"/>
                </a:solidFill>
              </a:defRPr>
            </a:pPr>
            <a:r>
              <a:t>13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58000" y="3502152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A1A2E"/>
                </a:solidFill>
              </a:defRPr>
            </a:pPr>
            <a:r>
              <a:t>सेटिंग्स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144000" y="35204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दुकान जानकारी, उपयोगकर्ता, बैकअप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01  शुरुआत करना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इंस्टॉलेशन और पहला लॉगिन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सिस्टम आवश्यकताएँ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PHP 7.4 या उससे अधिक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MySQL 5.7 या उससे अधिक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Apache / Nginx वेब सर्वर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mod_rewrite सक्षम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uploads के लिए लिखने की अनुमति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डिफ़ॉल्ट लॉगिन जानकारी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00584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164592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666666"/>
                </a:solidFill>
              </a:defRPr>
            </a:pPr>
            <a:r>
              <a:t>उपयोगकर्ता नाम: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03920" y="164592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A1A2E"/>
                </a:solidFill>
              </a:defRPr>
            </a:pPr>
            <a:r>
              <a:t>admin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0574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666666"/>
                </a:solidFill>
              </a:defRPr>
            </a:pPr>
            <a:r>
              <a:t>पासवर्ड: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03920" y="205740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A1A2E"/>
                </a:solidFill>
              </a:defRPr>
            </a:pPr>
            <a:r>
              <a:t>admin123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7432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इंस्टॉलेशन चरण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10896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फ़ाइलों को वेब सर्वर में कॉपी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MySQL डेटाबेस बनाएं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database.sql आयात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config/database.php अपडेट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SITE_URL सेट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अनुमति 755 सेट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ब्राउज़र में login.php जाएं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27432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पहली बार सेटअप चेकलिस्ट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10896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सेटिंग्स: दुकान जानकारी अपडेट करें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श्रेणियां और ब्रांड जोड़ें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आपूर्तिकर्ता जोड़ें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उत्पाद जोड़ें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स्टाफ़ खाते बनाएं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पासवर्ड तुरंत बदलें!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02  डैशबोर्ड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आपका कमांड सेंटर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66"/>
                </a:solidFill>
              </a:defRPr>
            </a:pPr>
            <a:r>
              <a:t>After login, the Dashboard gives you a complete overview of your business at a glance.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737360"/>
            <a:ext cx="2651760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आज की बिक्री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Rs. 0.00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8328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383280" y="1737360"/>
            <a:ext cx="2651760" cy="45720"/>
          </a:xfrm>
          <a:prstGeom prst="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52044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इस महीने की बिक्री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044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6D6A0"/>
                </a:solidFill>
              </a:defRPr>
            </a:pPr>
            <a:r>
              <a:t>Rs. 0.00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1792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217920" y="1737360"/>
            <a:ext cx="2651760" cy="45720"/>
          </a:xfrm>
          <a:prstGeom prst="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5508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बकाया भुगतान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D166"/>
                </a:solidFill>
              </a:defRPr>
            </a:pPr>
            <a:r>
              <a:t>Rs. 0.00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052560" y="173736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052560" y="1737360"/>
            <a:ext cx="2651760" cy="45720"/>
          </a:xfrm>
          <a:prstGeom prst="rect">
            <a:avLst/>
          </a:prstGeom>
          <a:solidFill>
            <a:srgbClr val="118A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189720" y="182880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कुल उत्पाद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89720" y="20574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18AB2"/>
                </a:solidFill>
              </a:defRPr>
            </a:pPr>
            <a:r>
              <a:t>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48640" y="2834640"/>
            <a:ext cx="2651760" cy="4572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8580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कुल ग्राहक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4361EE"/>
                </a:solidFill>
              </a:defRPr>
            </a:pPr>
            <a:r>
              <a:t>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38328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3383280" y="2834640"/>
            <a:ext cx="2651760" cy="45720"/>
          </a:xfrm>
          <a:prstGeom prst="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52044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कम स्टॉक आइटम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2044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476F"/>
                </a:solidFill>
              </a:defRPr>
            </a:pPr>
            <a:r>
              <a:t>0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21792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217920" y="2834640"/>
            <a:ext cx="2651760" cy="45720"/>
          </a:xfrm>
          <a:prstGeom prst="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35508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सक्रिय सेवाएँ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508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D166"/>
                </a:solidFill>
              </a:defRPr>
            </a:pPr>
            <a:r>
              <a:t>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9052560" y="2834640"/>
            <a:ext cx="265176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9052560" y="2834640"/>
            <a:ext cx="2651760" cy="45720"/>
          </a:xfrm>
          <a:prstGeom prst="rect">
            <a:avLst/>
          </a:prstGeom>
          <a:solidFill>
            <a:srgbClr val="06D6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189720" y="292608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आगामी रिमाइंडर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189720" y="315468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6D6A0"/>
                </a:solidFill>
              </a:defRPr>
            </a:pPr>
            <a:r>
              <a:t>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डैशबोर्ड सुविधाएँ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520" y="42976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बिक्री चार्ट - 12 महीने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श्रेणी अनुसार स्टॉक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हाल की बिक्री - 8 चालान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कम स्टॉक अलर्ट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अधिसूचना घंटी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वैश्विक खोज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39319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साइडबार नेविगेशन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83680" y="429768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डैशबोर्ड, ग्राहक, आपूर्तिकर्ता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श्रेणियां, खरीदी, बिक्री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कैश मेमो, भुगतान, सेवाएँ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रिपोर्ट, उपयोगकर्ता, सेटिंग्स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03  Customer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Add, Edit, View &amp; Manage Customers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Customer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Customers in the sidebar menu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the [+ Add Customer] button (top right)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Fill in the form: Name*, Mobile*, Email, GST Number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Address, City, State, Pincode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Set Credit Limit (optional - for credit sales)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Customer] - Code auto-generated (CUS00001)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Customer Fields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201168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0" y="1645920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Auto-generated (CUS00001)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883664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Customer Name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83664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name *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121408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Mobile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121408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Primary contact *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359152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Email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0" y="2359152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Email address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596896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GST Number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0" y="2596896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GSTIN for tax invoices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2834640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Address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0" y="2834640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Complete address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072384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Credit Limit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0" y="3072384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Maximum allowed credit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3310128"/>
            <a:ext cx="1645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4361EE"/>
                </a:solidFill>
              </a:defRPr>
            </a:pPr>
            <a:r>
              <a:t>Balance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0" y="3310128"/>
            <a:ext cx="283464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Auto-calculated outstanding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3749039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Customer Actions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11480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View - See full customer details &amp; balance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Edit - Modify customer information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Delete - Soft delete (keeps history)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Search - Find customers by name/mobile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Balance auto-updates on sales &amp; payments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6D6A0"/>
                </a:solidFill>
              </a:defRPr>
            </a:pPr>
            <a:r>
              <a:t>Pro Tips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0" y="4114800"/>
            <a:ext cx="5029200" cy="1371600"/>
          </a:xfrm>
          <a:prstGeom prst="roundRect">
            <a:avLst/>
          </a:prstGeom>
          <a:solidFill>
            <a:srgbClr val="E8F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583680" y="4160520"/>
            <a:ext cx="466344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Add GST Number for B2B customers - appears on invoices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Set credit limits to control customer debt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Deactivated customers hidden but history preserved</a:t>
            </a:r>
          </a:p>
          <a:p>
            <a:pPr>
              <a:spcAft>
                <a:spcPts val="500"/>
              </a:spcAft>
              <a:defRPr sz="1100">
                <a:solidFill>
                  <a:srgbClr val="1A5A2A"/>
                </a:solidFill>
              </a:defRPr>
            </a:pPr>
            <a:r>
              <a:t>•  Customer balance is fully auto-managed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04  Supplier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Manage Your Product Suppliers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Supplier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Suppliers in the sidebar menu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the [+ Add Supplier] button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Fill in: Supplier Name*, Contact Person, Mobile*, Email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Enter GST Number, Address, City, State, Pincode</a:t>
            </a:r>
          </a:p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Click [Save Supplier] - Code auto-generated (SUP00001)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Supplier vs Customer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201168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361EE"/>
                </a:solidFill>
              </a:defRPr>
            </a:pPr>
            <a:r>
              <a:t>Customer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Supplier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96596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Buys FROM you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0" y="196596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You buy FROM them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2402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Balance = they owe you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69680" y="22402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Balance = you owe them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51460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Payments = received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0" y="251460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Payments = paid out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78892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Linked to Sales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278892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Linked to Purchases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65760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Supplier Workflow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023360"/>
            <a:ext cx="10515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Supplier -&gt; Create Purchase (select supplier) -&gt; Products auto-receive stock -&gt; Supplier balance updates -&gt; Record Payment when you pay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05  Product &amp; Inventory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Manage Your Stock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Add a Product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Products in the sidebar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[+ Add Product] button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Fill: Product Code*, Name*, Category, Brand, Unit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Purchase Price, Selling Price, MRP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GST Rate (default 18%), HSN Code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Opening Stock &amp; Minimum Stock (for alerts)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 product image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[Save] - Stock tracked automatically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Product Pricing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28016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Purchase Price  -&gt;  Your cost from supplier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192024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Selling Price   -&gt;  Price you sell to customers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19456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MRP             -&gt;  Maximum Retail Price on invoice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2468880"/>
            <a:ext cx="46634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1A1A2E"/>
                </a:solidFill>
              </a:defRPr>
            </a:pPr>
            <a:r>
              <a:t>GST Rate        -&gt;  Tax percentage (e.g. 18%)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402336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Stock Management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389120"/>
            <a:ext cx="5029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auto-decreases on Sale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auto-increases on Purchase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Low Stock alert when current &lt;= minimum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Filter by 'Low Stock' to see items needing reorder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Stock value = Sum of (stock x purchase_price)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0175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Categories &amp; Brands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383280"/>
            <a:ext cx="5029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Pre-loaded: Battery, Inverter, UPS, Accessories, Spare Parts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Pre-loaded: Amaron, Exide, Luminous, Microtek, Su-Kam, etc.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more from 'Categories &amp; Brands' page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Units: Piece, Box, Pair, Set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Products must have category and brand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06  Sales &amp; Invoicing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Create &amp; Manage Invoices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Create an Invoice (Step-by-Step)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Sales &amp; Invoices -&gt; Click [+ New Sale]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Customer from dropdown (or add new)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Sale Date, Sale Type (Cash/Credit), Payment Method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items: Select Product -&gt; Qty, Price auto-fills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Discount % and Tax % per item (auto-calculated)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Warranty months per item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Paid Amount (or click [Full] to auto-fill)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Notes &amp; Warranty Terms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[Generate Invoice] -&gt; Redirects to View Invoice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Invoice Actions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64592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63840" y="164592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Full invoice with shop header, totals, terms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01168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Edit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63840" y="201168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Modify items, customer, amounts, payment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37744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Print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63840" y="237744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Clean printable invoice (new tab)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74320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361EE"/>
                </a:solidFill>
              </a:defRPr>
            </a:pPr>
            <a:r>
              <a:t>Payment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3840" y="2743200"/>
            <a:ext cx="3383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66"/>
                </a:solidFill>
              </a:defRPr>
            </a:pPr>
            <a:r>
              <a:t>Add payment for unpaid/partial invoices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11480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Payment Status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480560"/>
            <a:ext cx="5029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Paid - Full amount paid (green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Partial - Some amount paid (yellow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Unpaid - No payment received (red badge)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Status auto-updates when payments are recorded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338328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Auto-Calculations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749039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Subtotal = Sum(Qty x Price) for all items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After Discount = Subtotal - (Subtotal x Disc%)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Tax Amount = After Discount x Tax%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Net Total = After Discount + Tax Total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Balance = Net Total - Paid Amount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Customer balance auto-increases if Balance &gt; 0</a:t>
            </a:r>
          </a:p>
          <a:p>
            <a:pPr>
              <a:spcAft>
                <a:spcPts val="500"/>
              </a:spcAft>
              <a:defRPr sz="1000">
                <a:solidFill>
                  <a:srgbClr val="1A1A2E"/>
                </a:solidFill>
              </a:defRPr>
            </a:pPr>
            <a:r>
              <a:t>•  Product stock auto-decreases by sold quantity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9144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07  Purchase Management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BBFF"/>
                </a:solidFill>
              </a:defRPr>
            </a:pPr>
            <a:r>
              <a:t>Record Stock Purchases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How to Record a Purchase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Go to Purchases -&gt; Click [+ New Purchase]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Select Supplier from dropdown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Purchase Date, Payment Method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Add items: Select Product -&gt; Qty, Price auto-fills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Set Discount % and Tax % per item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Enter Paid Amount (or 0 for credit purchase)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Upload supplier invoice file (optional)</a:t>
            </a:r>
          </a:p>
          <a:p>
            <a:pPr>
              <a:spcAft>
                <a:spcPts val="500"/>
              </a:spcAft>
              <a:defRPr sz="1100">
                <a:solidFill>
                  <a:srgbClr val="1A1A2E"/>
                </a:solidFill>
              </a:defRPr>
            </a:pPr>
            <a:r>
              <a:t>•  Click [Save Purchase] -&gt; Stock auto-increases!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188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Purchase vs Sale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5029200" cy="1828800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EF476F"/>
                </a:solidFill>
              </a:defRPr>
            </a:pPr>
            <a:r>
              <a:t>Purchase (Buying)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96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6D6A0"/>
                </a:solidFill>
              </a:defRPr>
            </a:pPr>
            <a:r>
              <a:t>Sale (Selling)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Stock INCREASES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0" y="196596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Stock DECREASES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Supplier balance UP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69680" y="228600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Customer balance UP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You OWE supplier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0" y="260604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Customer OWES you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Uses Purchase Price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2926080"/>
            <a:ext cx="2286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A1A2E"/>
                </a:solidFill>
              </a:defRPr>
            </a:pPr>
            <a:r>
              <a:t>Uses Selling Price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402336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4361EE"/>
                </a:solidFill>
              </a:defRPr>
            </a:pPr>
            <a:r>
              <a:t>Purchase Workflow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389120"/>
            <a:ext cx="10515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1A1A2E"/>
                </a:solidFill>
              </a:defRPr>
            </a:pPr>
            <a:r>
              <a:t>•  Add Supplier -&gt; Create Purchase (select products &amp; quantities) -&gt; Stock auto-increases -&gt; Supplier balance updates -&gt; Record Payment when you pay -&gt; Supplier balance decreases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